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73" r:id="rId4"/>
    <p:sldId id="270" r:id="rId5"/>
    <p:sldId id="27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fr-FR" sz="4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Rituel 1 : je copie efficacement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 – SEMAINE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7792E7B-8911-4FF9-A45C-40F101DD9FA9}"/>
              </a:ext>
            </a:extLst>
          </p:cNvPr>
          <p:cNvSpPr txBox="1"/>
          <p:nvPr/>
        </p:nvSpPr>
        <p:spPr>
          <a:xfrm>
            <a:off x="103783" y="1120601"/>
            <a:ext cx="4491342" cy="50433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800" b="1" dirty="0">
                <a:latin typeface="Cursive standard" pitchFamily="2" charset="0"/>
                <a:ea typeface="Lexie Readable" pitchFamily="2" charset="0"/>
              </a:rPr>
              <a:t>un deux trois</a:t>
            </a:r>
            <a:endParaRPr lang="fr-FR" sz="3400" dirty="0">
              <a:solidFill>
                <a:schemeClr val="bg1">
                  <a:lumMod val="75000"/>
                </a:schemeClr>
              </a:solidFill>
              <a:latin typeface="Lexie Readable" pitchFamily="2" charset="0"/>
              <a:ea typeface="Lexie Readable" pitchFamily="2" charset="0"/>
            </a:endParaRPr>
          </a:p>
          <a:p>
            <a:pPr>
              <a:lnSpc>
                <a:spcPct val="150000"/>
              </a:lnSpc>
            </a:pPr>
            <a:r>
              <a:rPr lang="fr-FR" sz="3400" dirty="0">
                <a:solidFill>
                  <a:schemeClr val="bg1">
                    <a:lumMod val="75000"/>
                  </a:schemeClr>
                </a:solidFill>
                <a:latin typeface="Lexie Readable" pitchFamily="2" charset="0"/>
                <a:ea typeface="Lexie Readable" pitchFamily="2" charset="0"/>
              </a:rPr>
              <a:t>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5B133-2988-428D-AC56-61B0B04CE76A}"/>
              </a:ext>
            </a:extLst>
          </p:cNvPr>
          <p:cNvSpPr txBox="1"/>
          <p:nvPr/>
        </p:nvSpPr>
        <p:spPr>
          <a:xfrm>
            <a:off x="5874276" y="1603129"/>
            <a:ext cx="5396463" cy="4462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4000" b="1" dirty="0">
                <a:latin typeface="Cursive standard" pitchFamily="2" charset="0"/>
                <a:ea typeface="Lexie Readable" pitchFamily="2" charset="0"/>
              </a:rPr>
              <a:t>²lundi, mardi, mercredi, ²jeudi, vendredi</a:t>
            </a:r>
          </a:p>
          <a:p>
            <a:pPr algn="just"/>
            <a:r>
              <a:rPr lang="fr-FR" sz="3400" dirty="0">
                <a:solidFill>
                  <a:schemeClr val="bg1">
                    <a:lumMod val="75000"/>
                  </a:schemeClr>
                </a:solidFill>
                <a:latin typeface="Lexie Readable" pitchFamily="2" charset="0"/>
                <a:ea typeface="Lexie Readable" pitchFamily="2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DEA8D98-93A6-4738-92DA-B5F10628C9C7}"/>
              </a:ext>
            </a:extLst>
          </p:cNvPr>
          <p:cNvSpPr txBox="1"/>
          <p:nvPr/>
        </p:nvSpPr>
        <p:spPr>
          <a:xfrm>
            <a:off x="1757510" y="1021318"/>
            <a:ext cx="14097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F4944A"/>
                </a:solidFill>
              </a:rPr>
              <a:t>CE1</a:t>
            </a:r>
            <a:endParaRPr lang="fr-FR" sz="32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DE02F45-8C72-4136-9DE0-7DBF16AA752E}"/>
              </a:ext>
            </a:extLst>
          </p:cNvPr>
          <p:cNvSpPr txBox="1"/>
          <p:nvPr/>
        </p:nvSpPr>
        <p:spPr>
          <a:xfrm>
            <a:off x="7626753" y="1162684"/>
            <a:ext cx="9598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9EC979"/>
                </a:solidFill>
              </a:rPr>
              <a:t>CE2</a:t>
            </a:r>
            <a:endParaRPr lang="fr-FR" sz="3200" dirty="0"/>
          </a:p>
        </p:txBody>
      </p:sp>
      <p:pic>
        <p:nvPicPr>
          <p:cNvPr id="13" name="Picture 2" descr="Temps, Mesure, Annonce Le Temps, Indiquant Le Temps">
            <a:extLst>
              <a:ext uri="{FF2B5EF4-FFF2-40B4-BE49-F238E27FC236}">
                <a16:creationId xmlns:a16="http://schemas.microsoft.com/office/drawing/2014/main" id="{8B0B8D05-06CB-433A-AD37-FF61F2EEE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526" y="3519687"/>
            <a:ext cx="3156155" cy="315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llipse 13">
            <a:extLst>
              <a:ext uri="{FF2B5EF4-FFF2-40B4-BE49-F238E27FC236}">
                <a16:creationId xmlns:a16="http://schemas.microsoft.com/office/drawing/2014/main" id="{A8DCAF1A-E25A-4B4C-8A43-E03B8B39F27E}"/>
              </a:ext>
            </a:extLst>
          </p:cNvPr>
          <p:cNvSpPr/>
          <p:nvPr/>
        </p:nvSpPr>
        <p:spPr>
          <a:xfrm>
            <a:off x="3935636" y="4719930"/>
            <a:ext cx="1209368" cy="11888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2</a:t>
            </a:r>
          </a:p>
          <a:p>
            <a:pPr algn="ctr"/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min</a:t>
            </a:r>
            <a:endParaRPr lang="fr-FR" b="1" dirty="0">
              <a:solidFill>
                <a:schemeClr val="tx1"/>
              </a:solidFill>
              <a:latin typeface="Calibri" panose="020F0502020204030204" pitchFamily="34" charset="0"/>
              <a:ea typeface="Lexie Readable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Rituel 2 : je copie efficacement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 – SEMAINE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7792E7B-8911-4FF9-A45C-40F101DD9FA9}"/>
              </a:ext>
            </a:extLst>
          </p:cNvPr>
          <p:cNvSpPr txBox="1"/>
          <p:nvPr/>
        </p:nvSpPr>
        <p:spPr>
          <a:xfrm>
            <a:off x="103783" y="1120601"/>
            <a:ext cx="4491342" cy="50433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800" b="1" dirty="0">
                <a:latin typeface="Cursive standard" pitchFamily="2" charset="0"/>
                <a:ea typeface="Lexie Readable" pitchFamily="2" charset="0"/>
              </a:rPr>
              <a:t>un deux trois</a:t>
            </a:r>
            <a:endParaRPr lang="fr-FR" sz="3400" dirty="0">
              <a:solidFill>
                <a:schemeClr val="bg1">
                  <a:lumMod val="75000"/>
                </a:schemeClr>
              </a:solidFill>
              <a:latin typeface="Lexie Readable" pitchFamily="2" charset="0"/>
              <a:ea typeface="Lexie Readable" pitchFamily="2" charset="0"/>
            </a:endParaRPr>
          </a:p>
          <a:p>
            <a:pPr>
              <a:lnSpc>
                <a:spcPct val="150000"/>
              </a:lnSpc>
            </a:pPr>
            <a:r>
              <a:rPr lang="fr-FR" sz="3400" dirty="0">
                <a:solidFill>
                  <a:schemeClr val="bg1">
                    <a:lumMod val="75000"/>
                  </a:schemeClr>
                </a:solidFill>
                <a:latin typeface="Lexie Readable" pitchFamily="2" charset="0"/>
                <a:ea typeface="Lexie Readable" pitchFamily="2" charset="0"/>
              </a:rPr>
              <a:t>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5B133-2988-428D-AC56-61B0B04CE76A}"/>
              </a:ext>
            </a:extLst>
          </p:cNvPr>
          <p:cNvSpPr txBox="1"/>
          <p:nvPr/>
        </p:nvSpPr>
        <p:spPr>
          <a:xfrm>
            <a:off x="5325636" y="1740225"/>
            <a:ext cx="5396463" cy="4462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4000" b="1" dirty="0">
                <a:latin typeface="Cursive standard" pitchFamily="2" charset="0"/>
                <a:ea typeface="Lexie Readable" pitchFamily="2" charset="0"/>
              </a:rPr>
              <a:t>²lundi, mardi, mercredi, ²jeudi, vendredi</a:t>
            </a:r>
          </a:p>
          <a:p>
            <a:pPr algn="just"/>
            <a:r>
              <a:rPr lang="fr-FR" sz="3400" dirty="0">
                <a:solidFill>
                  <a:schemeClr val="bg1">
                    <a:lumMod val="75000"/>
                  </a:schemeClr>
                </a:solidFill>
                <a:latin typeface="Lexie Readable" pitchFamily="2" charset="0"/>
                <a:ea typeface="Lexie Readable" pitchFamily="2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DEA8D98-93A6-4738-92DA-B5F10628C9C7}"/>
              </a:ext>
            </a:extLst>
          </p:cNvPr>
          <p:cNvSpPr txBox="1"/>
          <p:nvPr/>
        </p:nvSpPr>
        <p:spPr>
          <a:xfrm>
            <a:off x="1757510" y="1021318"/>
            <a:ext cx="14097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F4944A"/>
                </a:solidFill>
              </a:rPr>
              <a:t>CE1</a:t>
            </a:r>
            <a:endParaRPr lang="fr-FR" sz="32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DE02F45-8C72-4136-9DE0-7DBF16AA752E}"/>
              </a:ext>
            </a:extLst>
          </p:cNvPr>
          <p:cNvSpPr txBox="1"/>
          <p:nvPr/>
        </p:nvSpPr>
        <p:spPr>
          <a:xfrm>
            <a:off x="7626753" y="1162684"/>
            <a:ext cx="14097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9EC979"/>
                </a:solidFill>
              </a:rPr>
              <a:t>CE2</a:t>
            </a:r>
            <a:endParaRPr lang="fr-FR" sz="3200" dirty="0"/>
          </a:p>
        </p:txBody>
      </p:sp>
      <p:pic>
        <p:nvPicPr>
          <p:cNvPr id="13" name="Picture 2" descr="Temps, Mesure, Annonce Le Temps, Indiquant Le Temps">
            <a:extLst>
              <a:ext uri="{FF2B5EF4-FFF2-40B4-BE49-F238E27FC236}">
                <a16:creationId xmlns:a16="http://schemas.microsoft.com/office/drawing/2014/main" id="{8B0B8D05-06CB-433A-AD37-FF61F2EEE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526" y="3519687"/>
            <a:ext cx="3156155" cy="315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llipse 13">
            <a:extLst>
              <a:ext uri="{FF2B5EF4-FFF2-40B4-BE49-F238E27FC236}">
                <a16:creationId xmlns:a16="http://schemas.microsoft.com/office/drawing/2014/main" id="{A8DCAF1A-E25A-4B4C-8A43-E03B8B39F27E}"/>
              </a:ext>
            </a:extLst>
          </p:cNvPr>
          <p:cNvSpPr/>
          <p:nvPr/>
        </p:nvSpPr>
        <p:spPr>
          <a:xfrm>
            <a:off x="3944471" y="4754765"/>
            <a:ext cx="1209368" cy="11888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2</a:t>
            </a:r>
          </a:p>
          <a:p>
            <a:pPr algn="ctr"/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min</a:t>
            </a:r>
            <a:endParaRPr lang="fr-FR" b="1" dirty="0">
              <a:solidFill>
                <a:schemeClr val="tx1"/>
              </a:solidFill>
              <a:latin typeface="Calibri" panose="020F0502020204030204" pitchFamily="34" charset="0"/>
              <a:ea typeface="Lexie Readable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005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Rituel 3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: je copie efficacement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b="1" dirty="0"/>
              <a:t>Faire la photo d’un mot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 – SEMAINE 2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1028" name="Picture 4" descr="Free vector graphics of Camera">
            <a:extLst>
              <a:ext uri="{FF2B5EF4-FFF2-40B4-BE49-F238E27FC236}">
                <a16:creationId xmlns:a16="http://schemas.microsoft.com/office/drawing/2014/main" id="{C658C219-5C33-B87C-AAD5-0E054A649F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564" y="3042557"/>
            <a:ext cx="3053443" cy="305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ree vector graphics of  pictures">
            <a:extLst>
              <a:ext uri="{FF2B5EF4-FFF2-40B4-BE49-F238E27FC236}">
                <a16:creationId xmlns:a16="http://schemas.microsoft.com/office/drawing/2014/main" id="{46FEDB1C-2928-62A7-2524-820DCF542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917" y="2382044"/>
            <a:ext cx="3629025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EBA4255-B417-A62A-ABCD-FA06DE686BF6}"/>
              </a:ext>
            </a:extLst>
          </p:cNvPr>
          <p:cNvSpPr txBox="1"/>
          <p:nvPr/>
        </p:nvSpPr>
        <p:spPr>
          <a:xfrm rot="20154204">
            <a:off x="6699800" y="3027840"/>
            <a:ext cx="2736000" cy="1944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fr-FR" sz="4000" dirty="0">
              <a:latin typeface="Cursive standard" pitchFamily="2" charset="0"/>
            </a:endParaRPr>
          </a:p>
          <a:p>
            <a:pPr algn="ctr"/>
            <a:r>
              <a:rPr lang="fr-FR" sz="5000" dirty="0">
                <a:latin typeface="Cursive standard" pitchFamily="2" charset="0"/>
              </a:rPr>
              <a:t>crapauds</a:t>
            </a:r>
          </a:p>
        </p:txBody>
      </p:sp>
    </p:spTree>
    <p:extLst>
      <p:ext uri="{BB962C8B-B14F-4D97-AF65-F5344CB8AC3E}">
        <p14:creationId xmlns:p14="http://schemas.microsoft.com/office/powerpoint/2010/main" val="1354893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Rituel 4 : je copie efficacement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 – SEMAINE 2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12" name="Picture 2" descr="Temps, Mesure, Annonce Le Temps, Indiquant Le Temps">
            <a:extLst>
              <a:ext uri="{FF2B5EF4-FFF2-40B4-BE49-F238E27FC236}">
                <a16:creationId xmlns:a16="http://schemas.microsoft.com/office/drawing/2014/main" id="{DB67F264-9A9C-496B-B23E-A839D194DE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3006778"/>
            <a:ext cx="3156155" cy="315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Ellipse 12">
            <a:extLst>
              <a:ext uri="{FF2B5EF4-FFF2-40B4-BE49-F238E27FC236}">
                <a16:creationId xmlns:a16="http://schemas.microsoft.com/office/drawing/2014/main" id="{915BE2B4-8A6C-4B96-9443-708CAC45D59E}"/>
              </a:ext>
            </a:extLst>
          </p:cNvPr>
          <p:cNvSpPr/>
          <p:nvPr/>
        </p:nvSpPr>
        <p:spPr>
          <a:xfrm>
            <a:off x="8704006" y="4232891"/>
            <a:ext cx="1209368" cy="12246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3 à 8</a:t>
            </a:r>
          </a:p>
          <a:p>
            <a:pPr algn="ctr"/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min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5233222-4F1C-444A-8E46-7A09A739EF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161" y="1238236"/>
            <a:ext cx="3949240" cy="543261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C9BB17D5-BCAE-4D7D-83A5-B36899C142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76241" y="1267888"/>
            <a:ext cx="3950471" cy="551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5343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98</Words>
  <Application>Microsoft Office PowerPoint</Application>
  <PresentationFormat>Grand écran</PresentationFormat>
  <Paragraphs>34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Lexie Readable</vt:lpstr>
      <vt:lpstr>Thème Office</vt:lpstr>
      <vt:lpstr>Rituels</vt:lpstr>
      <vt:lpstr>Rituel 1 : je copie efficacement</vt:lpstr>
      <vt:lpstr>Rituel 2 : je copie efficacement</vt:lpstr>
      <vt:lpstr>Rituel 3 : je copie efficacement</vt:lpstr>
      <vt:lpstr>Rituel 4 : je copie efficacement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18</cp:revision>
  <dcterms:created xsi:type="dcterms:W3CDTF">2021-07-17T07:25:24Z</dcterms:created>
  <dcterms:modified xsi:type="dcterms:W3CDTF">2022-07-16T12:01:06Z</dcterms:modified>
</cp:coreProperties>
</file>